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82010-FE5C-4D6F-9E3E-B432E1E79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05AC28-C0A7-446D-AEB7-63E5CBABC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1C80D-5B43-440B-B6EE-F3BBE428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C1C2A0-0AC2-4AF2-8C1F-69F11088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B60998-E167-4820-BFFF-8D9F904D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29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BABBC-E592-4B40-94C9-A35A24C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5B89F7-AFE2-48FF-A6F1-CE0DC2481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06B925-C4D7-4D23-9D34-9C174B34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D97A1-D384-409E-9267-0601F5FD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3728E7-BE6C-4638-B9DB-7799BF74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365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A8FE7E-9E42-44D1-895C-A1DB0A3E9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904769-75E9-4AA6-97EA-4F4E65A0B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36F91F-D222-44D8-9976-82B1B33E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C137CB-8212-4B8B-8E98-30F98CB3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809039-724C-4622-A976-AA97185C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360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A62E0-544D-407D-B1DB-9E20A0D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9431A9-054F-4FB3-9C99-2F03B10F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703E8D-FAFC-4F3A-B720-9E5EE0D4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B80C23-CCF1-4723-9019-CD4DECF8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EA8A25-1948-4CFA-9087-529450DF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010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1B85D-EC20-402A-8A37-A4F37B40F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1F375D-ACD4-4A97-B2BF-6773E1DE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E6972C-330D-4BC1-9DE5-90AC5A1D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C98297-2DB5-4921-8A9D-FC388C39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8CD551-B00F-4DB6-8856-8089678C9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6444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480E9-D079-4506-B310-220EAF3B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706316-DBD8-4EE6-B430-DF869A06E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87B084-DABC-428B-BF54-582CD4D96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800CCB-1A22-4A99-AA5B-42FFF8ED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8D9139-B088-4A58-BD5E-27747264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58CEAC-1610-4421-8E4B-3AF30149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944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9ADFB-CD5B-425C-9C58-20FEE96F8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B1055E-352E-4ECB-8970-530DB22F3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117711-4F98-4D3B-8DCF-EB8A3AC83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2AED4D-314D-48BF-93A9-58844AB84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F631D6-A254-49E5-A803-0661EAA78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D448CE-DA97-4E31-B9E3-447B150F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479BE1-AF90-4AE8-BD62-B5B9C48C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447EED-3B8A-48DA-88AA-E0424235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73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E2028-30F2-49EC-B665-DDC25AAD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19FEF8-6250-4933-8FCC-AA5D4F8F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82DD9F-A55B-45D7-875A-61C18583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F09A15-D3A6-4AAC-AC9A-A54FDEA2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298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C12949-470F-4B79-9A5E-E4C2DBD5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8100C9-A968-4E79-B5F7-FAA336C3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06BE3E-B36D-4AEB-B993-26605DE5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9733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85512-8816-4880-ADB3-193A1C11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B20C0-AE77-4004-9FA8-9972F742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61C1D-C050-4DEB-8BC1-8548E6272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C4D919-8E3F-4BBD-935A-79333122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1D939-604B-4F49-B1BC-A61E55C6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090DB0-3B0E-4C7E-80EC-C450E27A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335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C452F-4B95-4EA7-816A-E87D036F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EC150F-6396-45D6-A744-57E251991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946DF7-53D6-464A-8FD0-5B86DF61F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999486-8C17-4438-8F8E-E12D5EAC8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BA82C3-F83E-4268-BD6A-D485AD71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0188B3-47A0-407A-B1FE-4B8ACF73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048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9E0560-8ED9-4DF7-AADB-B74F1A49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FC2C5B-C4F9-492F-B301-A8438C2E1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4971F3-DA61-4B18-A8F4-E2204D75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82DAD-9A26-48BF-A5B2-83CF6BD6EFEE}" type="datetimeFigureOut">
              <a:rPr lang="es-MX" smtClean="0"/>
              <a:t>24/10/2021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6DABCC-E7A3-46BA-9EFA-2D8CECFC7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4370A-0CC7-4321-90B5-45956AAF1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DDC78-E168-4604-8FB7-D53FDD2784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739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CBD28-EACF-42EC-B9DB-DBDD8D796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00224-9442-47B5-94B1-03A98D2352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4360ED-8D00-47B6-B39F-50F85107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4CAA1D-FCF1-453C-ADF2-8691E279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610784-B0AC-420E-A8A5-E1D110CD0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3292CB-6310-4704-BCA2-C88687E7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04C36-6234-4191-837A-1383AAD2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2A52A-A33B-450F-A360-33920BB1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30F578-025E-4701-A58A-3F5C3EFB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214BF-BB11-4246-9C1C-C7873781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2818F-4379-4A55-889D-0E9D298BC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421107-454B-4355-BB7F-C9FE52D2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1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D4FE8-752A-41DF-B0B9-4710B9ED8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18195F-906C-4E7F-944E-17A79F51E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273AAC-A94F-41F9-A943-8362EC2F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542D2-3CDD-4201-BBAF-94ABD12F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B4A9F-510E-44F7-9D46-94A71F588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F63A9A-5DE7-4D31-B554-FA2A8F51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98B83-4612-4409-8089-9F7F82DA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2DFB8D-4590-4825-9E49-599E1970A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2D9F40-7C2E-4480-9C3A-88170C5D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15E6527-FA82-459D-A992-A3508B10F8EB}"/>
              </a:ext>
            </a:extLst>
          </p:cNvPr>
          <p:cNvCxnSpPr/>
          <p:nvPr/>
        </p:nvCxnSpPr>
        <p:spPr>
          <a:xfrm flipH="1">
            <a:off x="6436681" y="4836388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2746D09-1B41-4D90-97A8-2F338C03ADE5}"/>
              </a:ext>
            </a:extLst>
          </p:cNvPr>
          <p:cNvSpPr txBox="1"/>
          <p:nvPr/>
        </p:nvSpPr>
        <p:spPr>
          <a:xfrm>
            <a:off x="8194088" y="4651722"/>
            <a:ext cx="254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Solo si es necesario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0952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90AA9-6119-4AD6-B053-A637A23B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183A16-E82F-422F-8D63-EBDEE620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6A05F7-B5FB-42FD-8FB0-6D81BCE6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D8A447B-C702-4796-9B4D-B4094F6E9B45}"/>
              </a:ext>
            </a:extLst>
          </p:cNvPr>
          <p:cNvCxnSpPr/>
          <p:nvPr/>
        </p:nvCxnSpPr>
        <p:spPr>
          <a:xfrm flipH="1">
            <a:off x="5930654" y="3762190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BA6D968-853B-4CEA-8F67-3BB4027F83F7}"/>
              </a:ext>
            </a:extLst>
          </p:cNvPr>
          <p:cNvSpPr txBox="1"/>
          <p:nvPr/>
        </p:nvSpPr>
        <p:spPr>
          <a:xfrm>
            <a:off x="5752729" y="2634145"/>
            <a:ext cx="2547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En el </a:t>
            </a:r>
            <a:r>
              <a:rPr lang="es-419" dirty="0" err="1"/>
              <a:t>model</a:t>
            </a:r>
            <a:r>
              <a:rPr lang="es-419" dirty="0"/>
              <a:t> explicamos como será la base de datos.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5168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BAB70-F2D5-4525-897E-51016306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ADC74A-9EA1-4009-BA7B-1638C84E0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A681D4-7781-4A0E-9CF8-5738985C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84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F3E80-E38B-465A-88AB-EB25C65C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5F4FB4-E80C-4CA7-A4EA-217A7997C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7CEC13-9B46-4EF2-82F2-024A557E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8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CAE05-0593-444E-A7FC-386E1EDB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436FE-BE2A-43BA-9970-0251959F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40E8F2-9971-466A-B515-E3DB9D05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7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FD5FC-CC11-4749-A93E-9EE8305A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8ACCC5-EDF6-4E28-AEE0-69344C16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7C05D0-BD41-42BA-A6B4-7C572CCD3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6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7B5DB-922C-49E3-9BDC-C9BEE3A8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AE312-CBEB-4C0D-91AC-1245816A8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6792B-F0A2-46C7-BCA4-E37CD3286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2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EB3C1-49C2-4AEF-A5F2-5AFF6164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56FA1C-FCEE-4439-BB63-44D6B4AC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F2C35-D59D-4B4E-8CD2-466ABE63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EC01792-11FC-4A09-8ECA-BF20A933F7DC}"/>
              </a:ext>
            </a:extLst>
          </p:cNvPr>
          <p:cNvCxnSpPr/>
          <p:nvPr/>
        </p:nvCxnSpPr>
        <p:spPr>
          <a:xfrm flipH="1">
            <a:off x="8807204" y="2733490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E8182-7EB2-4F6D-BCB5-C69B4CC95E63}"/>
              </a:ext>
            </a:extLst>
          </p:cNvPr>
          <p:cNvSpPr txBox="1"/>
          <p:nvPr/>
        </p:nvSpPr>
        <p:spPr>
          <a:xfrm>
            <a:off x="8629279" y="1605445"/>
            <a:ext cx="254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Este alias es el que usará en el </a:t>
            </a:r>
            <a:r>
              <a:rPr lang="es-419" dirty="0" err="1"/>
              <a:t>controller</a:t>
            </a:r>
            <a:r>
              <a:rPr lang="es-419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1118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C2F01-2899-4B30-8391-24614ECE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CCEB7C-E6FA-44C5-BB24-B49461D6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67C28D-914F-4DAA-A442-B744CDC9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E676C2A-5358-4EE7-97A7-22E8D35ADF18}"/>
              </a:ext>
            </a:extLst>
          </p:cNvPr>
          <p:cNvCxnSpPr/>
          <p:nvPr/>
        </p:nvCxnSpPr>
        <p:spPr>
          <a:xfrm flipH="1">
            <a:off x="8711954" y="3419290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52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AF8AC-221A-4DED-8787-20F0BC43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BA0037-930B-4D1E-95D9-0894EBBB0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A9D525-3C98-414E-8F77-75083E14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2703FEA-3030-4DD8-A70C-B6D06265A4BE}"/>
              </a:ext>
            </a:extLst>
          </p:cNvPr>
          <p:cNvCxnSpPr/>
          <p:nvPr/>
        </p:nvCxnSpPr>
        <p:spPr>
          <a:xfrm flipH="1">
            <a:off x="10487488" y="3774396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827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E50B0-F154-419E-A052-6D210481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66191E-86B4-477C-87DB-BEA44126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9E8C3B-F143-4256-A35C-4A202C65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FEEE1B1-DF78-4912-8CD4-F621ACC2D9E0}"/>
              </a:ext>
            </a:extLst>
          </p:cNvPr>
          <p:cNvCxnSpPr>
            <a:cxnSpLocks/>
          </p:cNvCxnSpPr>
          <p:nvPr/>
        </p:nvCxnSpPr>
        <p:spPr>
          <a:xfrm flipH="1">
            <a:off x="7217546" y="3403753"/>
            <a:ext cx="473570" cy="252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02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5A34A-1265-454E-863B-7F7A13EC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FD24F3-D9EA-4E95-963B-F79053A5A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4F48B8-C2C7-4A0D-AF88-DA824A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6D0C827-488A-4965-B9B7-A037E1612E2F}"/>
              </a:ext>
            </a:extLst>
          </p:cNvPr>
          <p:cNvCxnSpPr/>
          <p:nvPr/>
        </p:nvCxnSpPr>
        <p:spPr>
          <a:xfrm flipH="1">
            <a:off x="6022020" y="2291825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289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FF282-12FC-43C3-9F20-6FB70D0B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31D9C8-76C8-4F0D-9B76-EB982576A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E7F8B3-5E66-4D77-A264-66BD64EA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8DE3BCB-C89E-4BDB-BF73-77B63F151B10}"/>
              </a:ext>
            </a:extLst>
          </p:cNvPr>
          <p:cNvCxnSpPr/>
          <p:nvPr/>
        </p:nvCxnSpPr>
        <p:spPr>
          <a:xfrm flipH="1">
            <a:off x="9883806" y="3756640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3C4F8B0-6966-4DF5-9997-E5788A56FBD6}"/>
              </a:ext>
            </a:extLst>
          </p:cNvPr>
          <p:cNvCxnSpPr/>
          <p:nvPr/>
        </p:nvCxnSpPr>
        <p:spPr>
          <a:xfrm>
            <a:off x="7421732" y="3852909"/>
            <a:ext cx="39061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252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C1689-76AC-46E3-8D12-946439D7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1FF730-FAA9-44D0-B261-127BA1823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EF6023-8DE6-430E-B2F9-A4723759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0E960AF-7BFA-4FD3-9DD7-3D9A97531536}"/>
              </a:ext>
            </a:extLst>
          </p:cNvPr>
          <p:cNvCxnSpPr/>
          <p:nvPr/>
        </p:nvCxnSpPr>
        <p:spPr>
          <a:xfrm flipH="1">
            <a:off x="9910439" y="3721129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BDDA97A-4D29-4906-A358-D009834C3442}"/>
              </a:ext>
            </a:extLst>
          </p:cNvPr>
          <p:cNvCxnSpPr/>
          <p:nvPr/>
        </p:nvCxnSpPr>
        <p:spPr>
          <a:xfrm>
            <a:off x="9419208" y="3835154"/>
            <a:ext cx="390618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3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024D6-8DCB-43E2-8E14-977EF3F4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C601C-53F7-46EC-A54B-679AFC2CA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F83C51-4FE4-4681-87EA-65E3670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00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EA3FA-C7D1-4DC0-B5BB-1415A1ED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CEA75-2942-448A-9586-CEC45E98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5CF68B-8CD0-4B2A-8BCD-B46817F3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198CE-913D-4623-8DE4-47DDA8A1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D79B76-42EC-49B8-854C-92E9F13D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2FE78-5AB1-4F4E-9640-18E775544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8C8AC-0D1D-4FF6-BD43-2E815A56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06DC3C-BEB8-47E4-9F3E-4759B72C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3D1288-F84D-4B10-B0E2-F14225A1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11775-491A-42D6-8C37-001A8179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8FD86D-2A5D-4480-B661-3F171462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011B64-0020-44FA-B8D2-F98131BA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1F942-F02D-4556-8E2A-6B6A13A4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F51BFB-A865-4B49-8EDE-B0EEA358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EC8C79E-6D6A-4EBE-A64B-4D2B518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1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6F32E-1AA6-4936-88D5-8FC7A932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Para buscar todas las películas de genero drama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3673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7A963-D055-470C-B468-6CA2A1FD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0D42E7-5263-49A1-89AF-D0E3B3C4B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68F436-DF3D-4BD5-B047-C1D36BE9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8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8F2D0-73A2-40F7-9F5C-850A0FD5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31F36-3940-4030-9A46-C55AC1C04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017ABC-649D-459D-B050-BD035E94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7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C3D0E-7845-4716-95EE-4447DFA3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9EBFB-7C61-4C7B-A487-C2E5E9CBD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843975-4D70-49E4-8205-E903E4B3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53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2E1B9-AA37-472B-B947-4B62AC4C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F03A8-9F33-4A95-BCAC-18E08B37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251FD8-167F-47DB-B386-2A414E01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83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02BD4-5081-41A2-B2BA-C02BF2C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69F88D-8FFA-4254-A207-626C9B62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6578B-C802-49FA-948A-DA248684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C76EF4D-B6E8-492A-A104-FEF239223285}"/>
              </a:ext>
            </a:extLst>
          </p:cNvPr>
          <p:cNvCxnSpPr/>
          <p:nvPr/>
        </p:nvCxnSpPr>
        <p:spPr>
          <a:xfrm flipH="1">
            <a:off x="8620773" y="2378383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46CFC-6753-441F-A0C2-E6CF81A808DC}"/>
              </a:ext>
            </a:extLst>
          </p:cNvPr>
          <p:cNvSpPr txBox="1"/>
          <p:nvPr/>
        </p:nvSpPr>
        <p:spPr>
          <a:xfrm>
            <a:off x="8442848" y="1250338"/>
            <a:ext cx="254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Donde el apellido tenga una 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52214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E86AC-A49F-473B-944B-CAE9B0A5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7F8A0-0A10-46E7-A7BF-4B2C896CD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3E1DD5-05C7-49C8-9860-7127E8B4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8E76504-F26A-4D33-81F7-660906D9D68A}"/>
              </a:ext>
            </a:extLst>
          </p:cNvPr>
          <p:cNvCxnSpPr/>
          <p:nvPr/>
        </p:nvCxnSpPr>
        <p:spPr>
          <a:xfrm flipH="1">
            <a:off x="8407709" y="2563036"/>
            <a:ext cx="5238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63C8E37F-FED8-4C07-8522-FA48E9F34C61}"/>
              </a:ext>
            </a:extLst>
          </p:cNvPr>
          <p:cNvSpPr txBox="1"/>
          <p:nvPr/>
        </p:nvSpPr>
        <p:spPr>
          <a:xfrm>
            <a:off x="8229784" y="1434991"/>
            <a:ext cx="254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Gt</a:t>
            </a:r>
            <a:r>
              <a:rPr lang="es-419" dirty="0"/>
              <a:t> mayor o igual a 8</a:t>
            </a:r>
            <a:endParaRPr lang="es-MX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73728D2-D282-47BA-AD22-17C6708C32E6}"/>
              </a:ext>
            </a:extLst>
          </p:cNvPr>
          <p:cNvCxnSpPr>
            <a:cxnSpLocks/>
          </p:cNvCxnSpPr>
          <p:nvPr/>
        </p:nvCxnSpPr>
        <p:spPr>
          <a:xfrm>
            <a:off x="7658283" y="2254929"/>
            <a:ext cx="330326" cy="416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95AF61-494C-4D81-BA23-FA7505B2C511}"/>
              </a:ext>
            </a:extLst>
          </p:cNvPr>
          <p:cNvSpPr txBox="1"/>
          <p:nvPr/>
        </p:nvSpPr>
        <p:spPr>
          <a:xfrm>
            <a:off x="6383693" y="1965205"/>
            <a:ext cx="254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Rating es la columna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50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7B415-7562-4186-BE6C-DBE9F46D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53D70C-BF41-41E7-8619-4A883FD44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38A6F4-13C9-48F4-B22A-3C5FADD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54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1F3C8-8E7C-4841-8DF2-7A07761C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FA535-945E-4E6F-AEE6-8BA75631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A96CB2-4B4B-42BA-BECE-0E87AF63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06B9A-14CF-4CE4-9724-C960E60C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0B3D1C-B505-45AA-AE71-92CD8D6C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8906A6-4CCE-4CD7-9627-9355E9B2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6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A97AE-D5E8-4026-8F07-F5BDE789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756803-48F5-48D9-A2FE-A38BD0D9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781392-ECDC-4981-8CD9-58B91E75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31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BE5BCE-C44C-4727-B66F-6908F9F28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9" t="30417" r="12890" b="31527"/>
          <a:stretch/>
        </p:blipFill>
        <p:spPr>
          <a:xfrm>
            <a:off x="1543049" y="3200399"/>
            <a:ext cx="8486776" cy="3544783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57F8DFE-C812-4806-B09C-F24ACEA39FEA}"/>
              </a:ext>
            </a:extLst>
          </p:cNvPr>
          <p:cNvCxnSpPr>
            <a:cxnSpLocks/>
          </p:cNvCxnSpPr>
          <p:nvPr/>
        </p:nvCxnSpPr>
        <p:spPr>
          <a:xfrm flipH="1">
            <a:off x="2854634" y="4315636"/>
            <a:ext cx="1" cy="904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A1EE01E9-78A6-4226-B032-38723C6D35DF}"/>
              </a:ext>
            </a:extLst>
          </p:cNvPr>
          <p:cNvSpPr txBox="1"/>
          <p:nvPr/>
        </p:nvSpPr>
        <p:spPr>
          <a:xfrm>
            <a:off x="1997476" y="3200399"/>
            <a:ext cx="171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Para ordenar.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1B06D1-58EE-4FED-98BE-ECE1836F12CD}"/>
              </a:ext>
            </a:extLst>
          </p:cNvPr>
          <p:cNvSpPr txBox="1"/>
          <p:nvPr/>
        </p:nvSpPr>
        <p:spPr>
          <a:xfrm>
            <a:off x="5455051" y="1952624"/>
            <a:ext cx="171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Para saber cuantos resultados necesitamos.</a:t>
            </a:r>
            <a:endParaRPr lang="es-MX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110852D-64A0-4C67-B5B0-25ECBEA967F9}"/>
              </a:ext>
            </a:extLst>
          </p:cNvPr>
          <p:cNvCxnSpPr>
            <a:cxnSpLocks/>
          </p:cNvCxnSpPr>
          <p:nvPr/>
        </p:nvCxnSpPr>
        <p:spPr>
          <a:xfrm flipH="1">
            <a:off x="6169335" y="3152953"/>
            <a:ext cx="1" cy="1981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77ED32-10B5-4E0A-A1D7-F90E8313C691}"/>
              </a:ext>
            </a:extLst>
          </p:cNvPr>
          <p:cNvSpPr txBox="1"/>
          <p:nvPr/>
        </p:nvSpPr>
        <p:spPr>
          <a:xfrm>
            <a:off x="8626878" y="2968287"/>
            <a:ext cx="171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 partir de qué elemento.</a:t>
            </a:r>
            <a:endParaRPr lang="es-MX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0F59BFF-6369-4F3F-8BE0-FA59E3B4B8BC}"/>
              </a:ext>
            </a:extLst>
          </p:cNvPr>
          <p:cNvCxnSpPr>
            <a:cxnSpLocks/>
          </p:cNvCxnSpPr>
          <p:nvPr/>
        </p:nvCxnSpPr>
        <p:spPr>
          <a:xfrm flipH="1">
            <a:off x="9245909" y="3863604"/>
            <a:ext cx="1" cy="904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3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08BB92-819A-426F-9C10-465872A04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8" t="36528" r="15313" b="48056"/>
          <a:stretch/>
        </p:blipFill>
        <p:spPr>
          <a:xfrm>
            <a:off x="433387" y="4105275"/>
            <a:ext cx="4543426" cy="21926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BD2B965-504C-4C1E-9BB5-71F75075B997}"/>
              </a:ext>
            </a:extLst>
          </p:cNvPr>
          <p:cNvCxnSpPr>
            <a:cxnSpLocks/>
          </p:cNvCxnSpPr>
          <p:nvPr/>
        </p:nvCxnSpPr>
        <p:spPr>
          <a:xfrm flipH="1">
            <a:off x="2705100" y="2896411"/>
            <a:ext cx="1" cy="904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170AE1B-04B2-4F5F-8983-075FADEDD0FF}"/>
              </a:ext>
            </a:extLst>
          </p:cNvPr>
          <p:cNvSpPr txBox="1"/>
          <p:nvPr/>
        </p:nvSpPr>
        <p:spPr>
          <a:xfrm>
            <a:off x="609600" y="2406945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Ordernar</a:t>
            </a:r>
            <a:r>
              <a:rPr lang="es-419" dirty="0"/>
              <a:t> por precio de forma descendente.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4D59EF1-BEE6-4162-984F-043D26778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09" t="37499" r="17109" b="45695"/>
          <a:stretch/>
        </p:blipFill>
        <p:spPr>
          <a:xfrm>
            <a:off x="7496175" y="4105275"/>
            <a:ext cx="3660534" cy="2192696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5F0BACA2-9122-44C3-955A-01465351119C}"/>
              </a:ext>
            </a:extLst>
          </p:cNvPr>
          <p:cNvCxnSpPr>
            <a:cxnSpLocks/>
          </p:cNvCxnSpPr>
          <p:nvPr/>
        </p:nvCxnSpPr>
        <p:spPr>
          <a:xfrm flipH="1">
            <a:off x="9563100" y="2896411"/>
            <a:ext cx="1" cy="904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45B4856-68A1-46AC-8D3B-600E21EF0EBB}"/>
              </a:ext>
            </a:extLst>
          </p:cNvPr>
          <p:cNvSpPr txBox="1"/>
          <p:nvPr/>
        </p:nvSpPr>
        <p:spPr>
          <a:xfrm>
            <a:off x="7962900" y="2406945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Array de </a:t>
            </a:r>
            <a:r>
              <a:rPr lang="es-419" dirty="0" err="1"/>
              <a:t>arrays</a:t>
            </a:r>
            <a:r>
              <a:rPr lang="es-419" dirty="0"/>
              <a:t>, 2 formas de ordenar.</a:t>
            </a:r>
          </a:p>
        </p:txBody>
      </p:sp>
    </p:spTree>
    <p:extLst>
      <p:ext uri="{BB962C8B-B14F-4D97-AF65-F5344CB8AC3E}">
        <p14:creationId xmlns:p14="http://schemas.microsoft.com/office/powerpoint/2010/main" val="4042220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6DAEB-3491-439A-8007-51D57A3A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B3587D-E167-4BF2-B32F-788F30E7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EC619C-9F90-4AA1-B2BD-39A14833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7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DDB05-0B51-4739-B5D7-CAB770EF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4E55A8-9F85-4DF2-8676-AC4DF212A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9F736C-08E2-4A51-B27E-DE1F42C0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7EA9AE4-550F-49DD-8D95-8D7F3069E45D}"/>
              </a:ext>
            </a:extLst>
          </p:cNvPr>
          <p:cNvCxnSpPr>
            <a:cxnSpLocks/>
          </p:cNvCxnSpPr>
          <p:nvPr/>
        </p:nvCxnSpPr>
        <p:spPr>
          <a:xfrm flipH="1">
            <a:off x="5557421" y="1945759"/>
            <a:ext cx="583339" cy="1081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8D8B2FFC-3613-4253-846E-FCC1A3ED6040}"/>
              </a:ext>
            </a:extLst>
          </p:cNvPr>
          <p:cNvSpPr txBox="1"/>
          <p:nvPr/>
        </p:nvSpPr>
        <p:spPr>
          <a:xfrm>
            <a:off x="4045258" y="1456293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Ordernados</a:t>
            </a:r>
            <a:r>
              <a:rPr lang="es-419" dirty="0"/>
              <a:t> alfabéticamente, ascendente A-Z.</a:t>
            </a:r>
          </a:p>
        </p:txBody>
      </p:sp>
    </p:spTree>
    <p:extLst>
      <p:ext uri="{BB962C8B-B14F-4D97-AF65-F5344CB8AC3E}">
        <p14:creationId xmlns:p14="http://schemas.microsoft.com/office/powerpoint/2010/main" val="1514929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4EC3A-CA2E-411F-8A27-20BDE02A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8C8A48-EF0A-4F34-9783-F0F5A0F6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63980F-128C-4D33-9C43-5D5C50A8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FB6ADE4-928B-456C-9EF9-1A26652B1699}"/>
              </a:ext>
            </a:extLst>
          </p:cNvPr>
          <p:cNvCxnSpPr>
            <a:cxnSpLocks/>
          </p:cNvCxnSpPr>
          <p:nvPr/>
        </p:nvCxnSpPr>
        <p:spPr>
          <a:xfrm>
            <a:off x="8280279" y="1467830"/>
            <a:ext cx="428715" cy="2331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6D67B2A-7D4A-4D34-9772-15EB3A817F10}"/>
              </a:ext>
            </a:extLst>
          </p:cNvPr>
          <p:cNvSpPr txBox="1"/>
          <p:nvPr/>
        </p:nvSpPr>
        <p:spPr>
          <a:xfrm>
            <a:off x="6184776" y="97836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Ordernados</a:t>
            </a:r>
            <a:r>
              <a:rPr lang="es-419" dirty="0"/>
              <a:t> alfabéticamente, descendente  Z-A.</a:t>
            </a:r>
          </a:p>
        </p:txBody>
      </p:sp>
    </p:spTree>
    <p:extLst>
      <p:ext uri="{BB962C8B-B14F-4D97-AF65-F5344CB8AC3E}">
        <p14:creationId xmlns:p14="http://schemas.microsoft.com/office/powerpoint/2010/main" val="111758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3A4D4-33FF-4FB8-9334-993FC40D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9EAE11-A0C7-40E8-8570-13BB1F9A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A47CF-68A4-400A-8D48-1D9697C6F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726578D-7B28-4F67-B144-D62125C6E8C7}"/>
              </a:ext>
            </a:extLst>
          </p:cNvPr>
          <p:cNvCxnSpPr>
            <a:cxnSpLocks/>
          </p:cNvCxnSpPr>
          <p:nvPr/>
        </p:nvCxnSpPr>
        <p:spPr>
          <a:xfrm flipH="1">
            <a:off x="5983550" y="1467830"/>
            <a:ext cx="2296729" cy="1586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08A15B2D-82CB-4A71-A645-F9A006A9E8F1}"/>
              </a:ext>
            </a:extLst>
          </p:cNvPr>
          <p:cNvSpPr txBox="1"/>
          <p:nvPr/>
        </p:nvSpPr>
        <p:spPr>
          <a:xfrm>
            <a:off x="6184776" y="97836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Ordernados</a:t>
            </a:r>
            <a:r>
              <a:rPr lang="es-419" dirty="0"/>
              <a:t> alfabéticamente, descendente  Z-A.</a:t>
            </a:r>
          </a:p>
        </p:txBody>
      </p:sp>
    </p:spTree>
    <p:extLst>
      <p:ext uri="{BB962C8B-B14F-4D97-AF65-F5344CB8AC3E}">
        <p14:creationId xmlns:p14="http://schemas.microsoft.com/office/powerpoint/2010/main" val="2580917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F539A-E133-4CF2-92D6-3265397D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71D579-D9D0-429A-A141-9670E4DB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ED903A-51D8-4D6C-AE34-8E66A83B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F7658A5-63F9-438F-B1BB-965AA6331AE9}"/>
              </a:ext>
            </a:extLst>
          </p:cNvPr>
          <p:cNvCxnSpPr>
            <a:cxnSpLocks/>
          </p:cNvCxnSpPr>
          <p:nvPr/>
        </p:nvCxnSpPr>
        <p:spPr>
          <a:xfrm>
            <a:off x="8280280" y="1467830"/>
            <a:ext cx="810454" cy="1683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8E28274D-0EB7-4233-A9DC-B1730F34669B}"/>
              </a:ext>
            </a:extLst>
          </p:cNvPr>
          <p:cNvSpPr txBox="1"/>
          <p:nvPr/>
        </p:nvSpPr>
        <p:spPr>
          <a:xfrm>
            <a:off x="6184776" y="97836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/>
              <a:t>Limit</a:t>
            </a:r>
            <a:r>
              <a:rPr lang="es-419" dirty="0"/>
              <a:t> solo queremos 5, de forma descendente Mayor a menor.</a:t>
            </a:r>
          </a:p>
        </p:txBody>
      </p:sp>
    </p:spTree>
    <p:extLst>
      <p:ext uri="{BB962C8B-B14F-4D97-AF65-F5344CB8AC3E}">
        <p14:creationId xmlns:p14="http://schemas.microsoft.com/office/powerpoint/2010/main" val="385026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C53D2-C865-4971-8A72-694D06D4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86BA2-5DFD-4CC0-9AB5-60179B6F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F988BE-EEDD-4702-9E1C-BA0E1A95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6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8E7C2-782D-4B23-B0DB-55548E03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ECB91-555E-4756-BAAB-38E2A8716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D2B293-2CF3-4166-BCC0-87290C8C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5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F78A9-C416-4812-A09A-1F737415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8174A3-A865-42FD-AE4E-BD34CB8D1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53D33-0BF6-4E69-ACFE-536FED63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78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00854-11E1-42E7-90E4-5DFFE6D4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2575D6-F109-411B-90DE-3EF5A2EB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497224-CCBA-4C2C-9397-57BBB117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18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BD6C6-BE8D-4EAA-B06B-73F2ABCD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5215DB-4384-455E-A376-618BC6E57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1A4AEB0-12B6-423E-ABD0-C1052EC9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32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567E0-3678-4F8E-9C94-A4A00F24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FCF05A-6F10-4BD8-8ECA-266F5921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0DB94F-2DA5-4FC7-BCDF-7598D48E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21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8B3D5-40E4-4566-805D-9DAE82F2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3B6CFB-3A78-462C-8BAF-9B11618E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4B3769-06A1-4AA1-8094-21BC1684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3D990-5C1F-49C5-9307-E6ACBD95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D953F6-7FA1-490A-890D-9A01A7328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D5C359-37FD-4EBB-97FF-A87A73CB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1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B5367-1F74-4F69-8990-A5BF1DBD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97DDB-D6AE-4E38-826F-EE9DB161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EA1335-C4AB-4A3C-91C0-92A5FF4D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7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95C45-9133-4FEE-80DB-18EC1B8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B13257-07BA-4295-8CE1-9189221B3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D1D929-AA4A-4259-A475-3E8E055B7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3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05E86-C046-416E-BA9D-2F6C1622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2FED4-39E3-4E3B-A347-ED9EC6E52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C7440E-282B-41D4-800A-5A9E48ED1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450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110</Words>
  <Application>Microsoft Office PowerPoint</Application>
  <PresentationFormat>Panorámica</PresentationFormat>
  <Paragraphs>16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buscar todas las películas de genero drama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2</cp:revision>
  <dcterms:created xsi:type="dcterms:W3CDTF">2021-10-22T02:23:18Z</dcterms:created>
  <dcterms:modified xsi:type="dcterms:W3CDTF">2021-10-24T20:46:57Z</dcterms:modified>
</cp:coreProperties>
</file>